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75" r:id="rId6"/>
    <p:sldId id="268" r:id="rId7"/>
    <p:sldId id="269" r:id="rId8"/>
    <p:sldId id="271" r:id="rId9"/>
    <p:sldId id="276" r:id="rId10"/>
    <p:sldId id="277" r:id="rId11"/>
    <p:sldId id="278" r:id="rId12"/>
    <p:sldId id="279" r:id="rId13"/>
    <p:sldId id="280" r:id="rId14"/>
    <p:sldId id="281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91823-A3CC-4E31-A90C-B9AFE0FE74C7}" v="2" dt="2021-10-14T00:34:02.685"/>
    <p1510:client id="{4B4C1F78-A599-4D41-A598-517F5743A18F}" v="6" dt="2021-10-05T15:05:56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o, Qingyuan" userId="S::jiaoq@rose-hulman.edu::e55e3782-4e5a-4fa2-a42f-b85c1a8d999f" providerId="AD" clId="Web-{F0E7CFAE-1E82-44E3-8ACB-62B9A7C18FBA}"/>
    <pc:docChg chg="modSld">
      <pc:chgData name="Jiao, Qingyuan" userId="S::jiaoq@rose-hulman.edu::e55e3782-4e5a-4fa2-a42f-b85c1a8d999f" providerId="AD" clId="Web-{F0E7CFAE-1E82-44E3-8ACB-62B9A7C18FBA}" dt="2021-10-05T14:28:02.146" v="5"/>
      <pc:docMkLst>
        <pc:docMk/>
      </pc:docMkLst>
      <pc:sldChg chg="modNotes">
        <pc:chgData name="Jiao, Qingyuan" userId="S::jiaoq@rose-hulman.edu::e55e3782-4e5a-4fa2-a42f-b85c1a8d999f" providerId="AD" clId="Web-{F0E7CFAE-1E82-44E3-8ACB-62B9A7C18FBA}" dt="2021-10-05T14:28:02.146" v="5"/>
        <pc:sldMkLst>
          <pc:docMk/>
          <pc:sldMk cId="380812206" sldId="271"/>
        </pc:sldMkLst>
      </pc:sldChg>
    </pc:docChg>
  </pc:docChgLst>
  <pc:docChgLst>
    <pc:chgData name="Eckstrom, Zach" userId="S::eckstrzr@rose-hulman.edu::c02bf005-2d8b-4218-a300-8882247c810e" providerId="AD" clId="Web-{2E591823-A3CC-4E31-A90C-B9AFE0FE74C7}"/>
    <pc:docChg chg="modSld">
      <pc:chgData name="Eckstrom, Zach" userId="S::eckstrzr@rose-hulman.edu::c02bf005-2d8b-4218-a300-8882247c810e" providerId="AD" clId="Web-{2E591823-A3CC-4E31-A90C-B9AFE0FE74C7}" dt="2021-10-14T00:34:02.685" v="0" actId="20577"/>
      <pc:docMkLst>
        <pc:docMk/>
      </pc:docMkLst>
      <pc:sldChg chg="modSp">
        <pc:chgData name="Eckstrom, Zach" userId="S::eckstrzr@rose-hulman.edu::c02bf005-2d8b-4218-a300-8882247c810e" providerId="AD" clId="Web-{2E591823-A3CC-4E31-A90C-B9AFE0FE74C7}" dt="2021-10-14T00:34:02.685" v="0" actId="20577"/>
        <pc:sldMkLst>
          <pc:docMk/>
          <pc:sldMk cId="380812206" sldId="271"/>
        </pc:sldMkLst>
        <pc:spChg chg="mod">
          <ac:chgData name="Eckstrom, Zach" userId="S::eckstrzr@rose-hulman.edu::c02bf005-2d8b-4218-a300-8882247c810e" providerId="AD" clId="Web-{2E591823-A3CC-4E31-A90C-B9AFE0FE74C7}" dt="2021-10-14T00:34:02.685" v="0" actId="20577"/>
          <ac:spMkLst>
            <pc:docMk/>
            <pc:sldMk cId="380812206" sldId="271"/>
            <ac:spMk id="5" creationId="{00000000-0000-0000-0000-000000000000}"/>
          </ac:spMkLst>
        </pc:spChg>
      </pc:sldChg>
    </pc:docChg>
  </pc:docChgLst>
  <pc:docChgLst>
    <pc:chgData name="Johnson, Alex" userId="S::johnso23@rose-hulman.edu::de8a3c00-a047-4462-99d7-1ed61edde125" providerId="AD" clId="Web-{4B4C1F78-A599-4D41-A598-517F5743A18F}"/>
    <pc:docChg chg="modSld">
      <pc:chgData name="Johnson, Alex" userId="S::johnso23@rose-hulman.edu::de8a3c00-a047-4462-99d7-1ed61edde125" providerId="AD" clId="Web-{4B4C1F78-A599-4D41-A598-517F5743A18F}" dt="2021-10-05T15:05:56.489" v="5"/>
      <pc:docMkLst>
        <pc:docMk/>
      </pc:docMkLst>
      <pc:sldChg chg="addSp delSp modSp">
        <pc:chgData name="Johnson, Alex" userId="S::johnso23@rose-hulman.edu::de8a3c00-a047-4462-99d7-1ed61edde125" providerId="AD" clId="Web-{4B4C1F78-A599-4D41-A598-517F5743A18F}" dt="2021-10-05T15:05:56.489" v="5"/>
        <pc:sldMkLst>
          <pc:docMk/>
          <pc:sldMk cId="380812206" sldId="271"/>
        </pc:sldMkLst>
        <pc:spChg chg="add del">
          <ac:chgData name="Johnson, Alex" userId="S::johnso23@rose-hulman.edu::de8a3c00-a047-4462-99d7-1ed61edde125" providerId="AD" clId="Web-{4B4C1F78-A599-4D41-A598-517F5743A18F}" dt="2021-10-05T15:02:10.363" v="3"/>
          <ac:spMkLst>
            <pc:docMk/>
            <pc:sldMk cId="380812206" sldId="271"/>
            <ac:spMk id="3" creationId="{D142C97F-5E5D-42C4-9361-5AAF1D74D70C}"/>
          </ac:spMkLst>
        </pc:spChg>
        <pc:spChg chg="add del">
          <ac:chgData name="Johnson, Alex" userId="S::johnso23@rose-hulman.edu::de8a3c00-a047-4462-99d7-1ed61edde125" providerId="AD" clId="Web-{4B4C1F78-A599-4D41-A598-517F5743A18F}" dt="2021-10-05T15:05:56.489" v="5"/>
          <ac:spMkLst>
            <pc:docMk/>
            <pc:sldMk cId="380812206" sldId="271"/>
            <ac:spMk id="4" creationId="{6233B8D3-4ED7-4223-9694-E36E05AAEB71}"/>
          </ac:spMkLst>
        </pc:spChg>
        <pc:spChg chg="mod">
          <ac:chgData name="Johnson, Alex" userId="S::johnso23@rose-hulman.edu::de8a3c00-a047-4462-99d7-1ed61edde125" providerId="AD" clId="Web-{4B4C1F78-A599-4D41-A598-517F5743A18F}" dt="2021-10-05T15:01:42.909" v="2" actId="1076"/>
          <ac:spMkLst>
            <pc:docMk/>
            <pc:sldMk cId="380812206" sldId="271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AFE8-3E8D-E148-BA98-12759F2DD8E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DED7-56C8-B246-9138-4CD26015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 TA INSTRUCTIONS:</a:t>
            </a:r>
          </a:p>
          <a:p>
            <a:r>
              <a:rPr lang="en-US"/>
              <a:t>BE SURE TO WALK AROUND while students work</a:t>
            </a:r>
            <a:r>
              <a:rPr lang="en-US" baseline="0"/>
              <a:t> </a:t>
            </a:r>
            <a:r>
              <a:rPr lang="en-US"/>
              <a:t>on recursion examples and NUDGE in the right direction</a:t>
            </a:r>
          </a:p>
          <a:p>
            <a:endParaRPr lang="en-US"/>
          </a:p>
          <a:p>
            <a:r>
              <a:rPr lang="en-US"/>
              <a:t>INSTRUCTOR:</a:t>
            </a:r>
          </a:p>
          <a:p>
            <a:r>
              <a:rPr lang="en-US"/>
              <a:t>Be sure</a:t>
            </a:r>
            <a:r>
              <a:rPr lang="en-US" baseline="0"/>
              <a:t> to start quiz BEFORE the break</a:t>
            </a:r>
          </a:p>
          <a:p>
            <a:r>
              <a:rPr lang="en-US" baseline="0"/>
              <a:t>Leave 15+ minutes at the end AFTER showing UML for the refactoring of the code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1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2604-4630-4861-9364-F52CA104A3D5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CSSE 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More interfaces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A2C81-7467-C542-ADBB-6AC68C172117}"/>
              </a:ext>
            </a:extLst>
          </p:cNvPr>
          <p:cNvSpPr/>
          <p:nvPr/>
        </p:nvSpPr>
        <p:spPr>
          <a:xfrm>
            <a:off x="304800" y="4419600"/>
            <a:ext cx="8534400" cy="213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PracticeBettingInterfacesSolution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PracticeRecursiveHelperFunctionsSolution</a:t>
            </a: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30F7-C37D-EAD7-9DAF-77E9DCFC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90951"/>
            <a:ext cx="267689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C180C-026C-E945-A80B-EB3D7669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692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Now you complete the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A382B-AD52-8B42-8645-4DBF65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682576" cy="50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7F66AC-D059-40D6-B38A-20ACC4B9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2219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93E08-1A29-4682-979E-09C2C7F0A541}"/>
              </a:ext>
            </a:extLst>
          </p:cNvPr>
          <p:cNvSpPr txBox="1"/>
          <p:nvPr/>
        </p:nvSpPr>
        <p:spPr>
          <a:xfrm>
            <a:off x="5715000" y="344129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Extract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Implement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Combine lists into one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r>
              <a:rPr lang="en-US" sz="2400" dirty="0"/>
              <a:t>Add </a:t>
            </a:r>
            <a:r>
              <a:rPr lang="en-US" sz="2400" i="1" dirty="0" err="1"/>
              <a:t>HighBet</a:t>
            </a:r>
            <a:r>
              <a:rPr lang="en-US" sz="2400" dirty="0"/>
              <a:t> class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1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BettingInterfaces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If you can, work with a classmate (some have been arranged, others not yet)</a:t>
            </a:r>
          </a:p>
          <a:p>
            <a:r>
              <a:rPr lang="en-US"/>
              <a:t>Understand the given code, the duplication, plus the additional features you will be adding.  Look at 3 TODOs in </a:t>
            </a:r>
            <a:r>
              <a:rPr lang="en-US" err="1"/>
              <a:t>BettingMain</a:t>
            </a:r>
            <a:r>
              <a:rPr lang="en-US"/>
              <a:t>.</a:t>
            </a:r>
          </a:p>
          <a:p>
            <a:r>
              <a:rPr lang="en-US"/>
              <a:t>Design a solution for all 3 TODOs using interfaces and make a UML diagram describing it</a:t>
            </a:r>
          </a:p>
          <a:p>
            <a:r>
              <a:rPr lang="en-US"/>
              <a:t>Compare your UML solution to the final solution BEFORE you start coding</a:t>
            </a:r>
          </a:p>
          <a:p>
            <a:r>
              <a:rPr lang="en-US"/>
              <a:t>I recommend you do each TODO one by one rather than doing everything in one go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  <p:pic>
        <p:nvPicPr>
          <p:cNvPr id="102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7FCD9B38-4D19-4FD3-8002-610FDB5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342900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2C5CD8-15F8-4ACE-A20A-D02B1D4A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667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0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86365" cy="298910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Your interface will likely be called Bet</a:t>
            </a:r>
          </a:p>
          <a:p>
            <a:pPr marL="514350" indent="-514350">
              <a:buAutoNum type="arabicParenR"/>
            </a:pPr>
            <a:r>
              <a:rPr lang="en-US" dirty="0"/>
              <a:t>You should have 3 classes implementing Bet, one for each of the current types of bets in the code, one for the new one you’re being asked to implement</a:t>
            </a:r>
          </a:p>
          <a:p>
            <a:pPr marL="514350" indent="-514350">
              <a:buAutoNum type="arabicParenR"/>
            </a:pPr>
            <a:r>
              <a:rPr lang="en-US" dirty="0"/>
              <a:t>You’ll need to update the lists in main to a single </a:t>
            </a:r>
            <a:r>
              <a:rPr lang="en-US" dirty="0" err="1"/>
              <a:t>ArrayList</a:t>
            </a:r>
            <a:r>
              <a:rPr lang="en-US" dirty="0"/>
              <a:t>&lt;Bet&gt; (or some other storage method to main)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70E554-909A-4D16-87AF-4052385A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0040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C7501AE5-783D-499A-BB13-513BD12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457438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1346974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</p:spTree>
    <p:extLst>
      <p:ext uri="{BB962C8B-B14F-4D97-AF65-F5344CB8AC3E}">
        <p14:creationId xmlns:p14="http://schemas.microsoft.com/office/powerpoint/2010/main" val="3808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>
            <a:normAutofit/>
          </a:bodyPr>
          <a:lstStyle/>
          <a:p>
            <a:r>
              <a:rPr lang="en-US"/>
              <a:t>Step 1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568F7-AA93-C146-AEAE-1B07F17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3632200" cy="52404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43F62-2794-874A-A68F-A201FA2B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447800"/>
            <a:ext cx="4495800" cy="48768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/>
              <a:t>Identify the operations in the .java files that are candidates for moving to the Interface</a:t>
            </a:r>
          </a:p>
        </p:txBody>
      </p:sp>
    </p:spTree>
    <p:extLst>
      <p:ext uri="{BB962C8B-B14F-4D97-AF65-F5344CB8AC3E}">
        <p14:creationId xmlns:p14="http://schemas.microsoft.com/office/powerpoint/2010/main" val="402678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2, 3, and 4 for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A906A-6DB3-9347-BD3F-7F9D2A1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153400" cy="43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 dirty="0"/>
              <a:t>Steps 5, 6, and 7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70D0E-E013-B846-894C-23E640ED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514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open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92A93-E17C-E444-8C9E-184DDF4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584950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70BCAAD2E4294F9443DCB038A55380" ma:contentTypeVersion="8" ma:contentTypeDescription="Create a new document." ma:contentTypeScope="" ma:versionID="9523c79d6bab9e2ad858b5223ec5ed94">
  <xsd:schema xmlns:xsd="http://www.w3.org/2001/XMLSchema" xmlns:xs="http://www.w3.org/2001/XMLSchema" xmlns:p="http://schemas.microsoft.com/office/2006/metadata/properties" xmlns:ns2="201674f6-2bdd-4f13-ba1e-424e4aa70473" targetNamespace="http://schemas.microsoft.com/office/2006/metadata/properties" ma:root="true" ma:fieldsID="587afc94f70b507ec5be5f4d78229b0b" ns2:_="">
    <xsd:import namespace="201674f6-2bdd-4f13-ba1e-424e4aa704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674f6-2bdd-4f13-ba1e-424e4aa70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C13B1-E648-4654-9BA1-9CD32A8E25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8ACF83-0F42-4020-994E-47706AD811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581FF5-6A93-4F9E-8161-668430C8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674f6-2bdd-4f13-ba1e-424e4aa704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570</Words>
  <Application>Microsoft Office PowerPoint</Application>
  <PresentationFormat>On-screen Show (4:3)</PresentationFormat>
  <Paragraphs>147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CSSE 220</vt:lpstr>
      <vt:lpstr>BettingInterfaces</vt:lpstr>
      <vt:lpstr>UML as it currently stands</vt:lpstr>
      <vt:lpstr>Hints</vt:lpstr>
      <vt:lpstr>UML Of Refactored Solution</vt:lpstr>
      <vt:lpstr>Step 1 for refactoring</vt:lpstr>
      <vt:lpstr>Steps 2, 3, and 4 for refactoring</vt:lpstr>
      <vt:lpstr>Steps 5, 6, and 7 for refactoring</vt:lpstr>
      <vt:lpstr>Eclipse auto-modifies open file</vt:lpstr>
      <vt:lpstr>Eclipse auto-modifies the project</vt:lpstr>
      <vt:lpstr>Now you complete the refactoring</vt:lpstr>
      <vt:lpstr>UML Of Refactored Solution</vt:lpstr>
    </vt:vector>
  </TitlesOfParts>
  <Manager/>
  <Company>RHIT CSSE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interfaces More recursion</dc:title>
  <dc:subject/>
  <dc:creator>CSSE Faculty</dc:creator>
  <cp:keywords/>
  <dc:description/>
  <cp:lastModifiedBy>Yoder, Jason</cp:lastModifiedBy>
  <cp:revision>9</cp:revision>
  <dcterms:created xsi:type="dcterms:W3CDTF">2014-10-07T17:13:01Z</dcterms:created>
  <dcterms:modified xsi:type="dcterms:W3CDTF">2023-04-06T13:51:16Z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0x0101001570BCAAD2E4294F9443DCB038A55380</vt:lpwstr>
  </property>
</Properties>
</file>